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61" r:id="rId8"/>
    <p:sldId id="262" r:id="rId9"/>
    <p:sldId id="263" r:id="rId10"/>
    <p:sldId id="274" r:id="rId11"/>
    <p:sldId id="264" r:id="rId12"/>
    <p:sldId id="265" r:id="rId13"/>
    <p:sldId id="273" r:id="rId14"/>
    <p:sldId id="266" r:id="rId15"/>
    <p:sldId id="267" r:id="rId16"/>
    <p:sldId id="269" r:id="rId17"/>
    <p:sldId id="268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BFF-77C1-4BF1-A3B2-2505841100BA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3879-1153-42D3-8EC7-7A3CC94658D3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1496-D8B1-4FDC-98A5-AD2561A2EE12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D3855-5B08-4570-810C-DE4498675D2C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1B1A-3400-4A09-B018-5620D6ADA4AF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E65E-8B04-4250-B4A9-5C65F355F1A2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881F-8E44-4F15-AB98-80B7869E49CA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2069-43FA-49C5-9F0E-58E1EB237AEF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05854CA-19F4-4771-B6A2-DA5C0742B220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2BB1-BB31-4EB8-A961-18800A74EAA8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146-07E2-48CA-8629-5887ED47FCDB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B3B3F-C0CE-47CB-BCED-F49A710726FF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„Staże</a:t>
            </a:r>
            <a:r>
              <a:rPr lang="pl-PL" dirty="0" smtClean="0"/>
              <a:t> </a:t>
            </a:r>
            <a:r>
              <a:rPr lang="pl-PL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zagraniczne – droga do kariery”  </a:t>
            </a:r>
            <a:endParaRPr lang="ru-RU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W</a:t>
            </a:r>
            <a:r>
              <a:rPr lang="en-US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ed</a:t>
            </a:r>
            <a:r>
              <a:rPr lang="pl-PL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ług klasy logistycznej.</a:t>
            </a:r>
            <a:endParaRPr lang="ru-RU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58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sz="2800" i="1" dirty="0" smtClean="0"/>
              <a:t>Zajęcia z włoskiego mieliśmy z panem spoza naszej szkoły. A zajęcia zawodowe były przeprowadzone przez naszą nauczycielkę od logistyki panią Edytę Nogaś.</a:t>
            </a:r>
            <a:endParaRPr lang="en-US" sz="28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228" y="227852"/>
            <a:ext cx="7006045" cy="42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4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73" y="714039"/>
            <a:ext cx="9613861" cy="1080938"/>
          </a:xfrm>
        </p:spPr>
        <p:txBody>
          <a:bodyPr>
            <a:normAutofit/>
          </a:bodyPr>
          <a:lstStyle/>
          <a:p>
            <a:pPr algn="ctr"/>
            <a:r>
              <a:rPr lang="pl-PL" sz="3100" i="1" dirty="0" smtClean="0">
                <a:latin typeface="+mn-lt"/>
              </a:rPr>
              <a:t>Wyjazd do Bolonii we Włoszech odbywał się w okresie 09.02.19 – 10.03.19</a:t>
            </a:r>
            <a:r>
              <a:rPr lang="pl-PL" sz="4000" i="1" dirty="0" smtClean="0">
                <a:latin typeface="+mn-lt"/>
              </a:rPr>
              <a:t>.</a:t>
            </a:r>
            <a:endParaRPr lang="ru-RU" sz="40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21" y="2249714"/>
            <a:ext cx="5719133" cy="42893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9307" y="2249714"/>
            <a:ext cx="3191276" cy="4289350"/>
          </a:xfrm>
        </p:spPr>
      </p:pic>
    </p:spTree>
    <p:extLst>
      <p:ext uri="{BB962C8B-B14F-4D97-AF65-F5344CB8AC3E}">
        <p14:creationId xmlns:p14="http://schemas.microsoft.com/office/powerpoint/2010/main" xmlns="" val="37997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i="1" dirty="0" smtClean="0">
                <a:latin typeface="+mn-lt"/>
              </a:rPr>
              <a:t>Logistycy</a:t>
            </a:r>
            <a:r>
              <a:rPr lang="pl-PL" sz="2800" dirty="0" smtClean="0">
                <a:latin typeface="+mn-lt"/>
              </a:rPr>
              <a:t> </a:t>
            </a:r>
            <a:r>
              <a:rPr lang="pl-PL" sz="2800" i="1" dirty="0" smtClean="0">
                <a:latin typeface="+mn-lt"/>
              </a:rPr>
              <a:t>odbywali praktyki w różnych sklepach...</a:t>
            </a:r>
            <a:endParaRPr lang="ru-RU" sz="2800" i="1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513" y="2256320"/>
            <a:ext cx="3182115" cy="424282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6292" y="2388026"/>
            <a:ext cx="5305879" cy="3979409"/>
          </a:xfrm>
        </p:spPr>
      </p:pic>
    </p:spTree>
    <p:extLst>
      <p:ext uri="{BB962C8B-B14F-4D97-AF65-F5344CB8AC3E}">
        <p14:creationId xmlns:p14="http://schemas.microsoft.com/office/powerpoint/2010/main" xmlns="" val="145766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smtClean="0"/>
              <a:t>...takich jak Conad Supermarceto i Maisons du Monde. </a:t>
            </a:r>
            <a:endParaRPr lang="en-US" sz="32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22" y="2063932"/>
            <a:ext cx="3512856" cy="4703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743" y="2063932"/>
            <a:ext cx="6265818" cy="46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34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i="1" dirty="0" smtClean="0">
                <a:latin typeface="+mn-lt"/>
              </a:rPr>
              <a:t>...magazynach</a:t>
            </a:r>
            <a:r>
              <a:rPr lang="pl-PL" sz="4000" i="1" dirty="0">
                <a:latin typeface="+mn-lt"/>
              </a:rPr>
              <a:t> </a:t>
            </a:r>
            <a:r>
              <a:rPr lang="pl-PL" sz="4000" i="1" dirty="0" smtClean="0">
                <a:latin typeface="+mn-lt"/>
              </a:rPr>
              <a:t>sklepów Bershka, Zara itp.</a:t>
            </a:r>
            <a:endParaRPr lang="ru-RU" sz="4000" i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437" y="2336800"/>
            <a:ext cx="5728053" cy="42960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927" y="2336800"/>
            <a:ext cx="3222030" cy="4296040"/>
          </a:xfrm>
        </p:spPr>
      </p:pic>
    </p:spTree>
    <p:extLst>
      <p:ext uri="{BB962C8B-B14F-4D97-AF65-F5344CB8AC3E}">
        <p14:creationId xmlns:p14="http://schemas.microsoft.com/office/powerpoint/2010/main" xmlns="" val="60674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i="1" dirty="0" smtClean="0">
                <a:latin typeface="+mn-lt"/>
              </a:rPr>
              <a:t>...centrach dystrybucji</a:t>
            </a:r>
            <a:r>
              <a:rPr lang="pl-PL" i="1" dirty="0">
                <a:latin typeface="+mn-lt"/>
              </a:rPr>
              <a:t> </a:t>
            </a:r>
            <a:r>
              <a:rPr lang="pl-PL" i="1" dirty="0" smtClean="0">
                <a:latin typeface="+mn-lt"/>
              </a:rPr>
              <a:t>My Log</a:t>
            </a:r>
            <a:r>
              <a:rPr lang="pl-PL" i="1" dirty="0">
                <a:latin typeface="+mn-lt"/>
              </a:rPr>
              <a:t> </a:t>
            </a:r>
            <a:r>
              <a:rPr lang="pl-PL" i="1" dirty="0" smtClean="0">
                <a:latin typeface="+mn-lt"/>
              </a:rPr>
              <a:t>i </a:t>
            </a:r>
            <a:r>
              <a:rPr lang="pl-PL" i="1" dirty="0" err="1" smtClean="0">
                <a:latin typeface="+mn-lt"/>
              </a:rPr>
              <a:t>Iveco</a:t>
            </a:r>
            <a:endParaRPr lang="ru-RU" i="1" dirty="0">
              <a:latin typeface="+mn-lt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94" y="2154084"/>
            <a:ext cx="5662287" cy="4246715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8873" y="2154085"/>
            <a:ext cx="5662287" cy="4246715"/>
          </a:xfrm>
        </p:spPr>
      </p:pic>
    </p:spTree>
    <p:extLst>
      <p:ext uri="{BB962C8B-B14F-4D97-AF65-F5344CB8AC3E}">
        <p14:creationId xmlns:p14="http://schemas.microsoft.com/office/powerpoint/2010/main" xmlns="" val="426716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578" y="646578"/>
            <a:ext cx="9613857" cy="1080938"/>
          </a:xfrm>
        </p:spPr>
        <p:txBody>
          <a:bodyPr>
            <a:noAutofit/>
          </a:bodyPr>
          <a:lstStyle/>
          <a:p>
            <a:r>
              <a:rPr lang="pl-PL" sz="4000" i="1" dirty="0" smtClean="0">
                <a:latin typeface="+mn-lt"/>
              </a:rPr>
              <a:t>W ramach projektu uczniowie mieli zorganizowane wycieczki do Florencji...</a:t>
            </a:r>
            <a:endParaRPr lang="en-US" sz="4000" i="1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578" y="2336872"/>
            <a:ext cx="5723600" cy="4090054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83" b="5783"/>
          <a:stretch>
            <a:fillRect/>
          </a:stretch>
        </p:blipFill>
        <p:spPr>
          <a:xfrm>
            <a:off x="6174618" y="2336876"/>
            <a:ext cx="5712708" cy="4090050"/>
          </a:xfrm>
        </p:spPr>
      </p:pic>
    </p:spTree>
    <p:extLst>
      <p:ext uri="{BB962C8B-B14F-4D97-AF65-F5344CB8AC3E}">
        <p14:creationId xmlns:p14="http://schemas.microsoft.com/office/powerpoint/2010/main" xmlns="" val="35212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25" y="334554"/>
            <a:ext cx="9262655" cy="61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72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i="1" dirty="0" smtClean="0">
                <a:latin typeface="+mn-lt"/>
              </a:rPr>
              <a:t>...do Wenecji...</a:t>
            </a:r>
            <a:endParaRPr lang="en-US" sz="4000" i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21" y="2153920"/>
            <a:ext cx="3195290" cy="426038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6961" y="2153920"/>
            <a:ext cx="3195290" cy="42603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6403" y="2153920"/>
            <a:ext cx="3195290" cy="42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69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495" y="430347"/>
            <a:ext cx="9197340" cy="61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1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Projekt</a:t>
            </a:r>
            <a:br>
              <a:rPr lang="pl-PL" dirty="0" smtClean="0"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pl-PL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„Staże zagraniczne – droga do kariery”</a:t>
            </a:r>
            <a:endParaRPr lang="ru-RU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8332" y="2467502"/>
            <a:ext cx="9613861" cy="3599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i="1" dirty="0" smtClean="0"/>
              <a:t>Realizowany</a:t>
            </a:r>
            <a:r>
              <a:rPr lang="pl-PL" sz="4400" dirty="0" smtClean="0"/>
              <a:t> </a:t>
            </a:r>
            <a:r>
              <a:rPr lang="pl-PL" sz="4400" i="1" dirty="0" smtClean="0"/>
              <a:t>przez naszą szkołę, działającą w partnerstwie z YouNet we Włoszech, skierowany do uczniów z naszego technikum z kierunku technik logistyk.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xmlns="" val="127721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22631" y="1240971"/>
            <a:ext cx="5067335" cy="2282107"/>
          </a:xfrm>
        </p:spPr>
        <p:txBody>
          <a:bodyPr>
            <a:normAutofit/>
          </a:bodyPr>
          <a:lstStyle/>
          <a:p>
            <a:r>
              <a:rPr lang="pl-PL" sz="4000" i="1" dirty="0" smtClean="0">
                <a:latin typeface="AR ESSENCE" panose="02000000000000000000"/>
              </a:rPr>
              <a:t>Dziękuję za uwagę.</a:t>
            </a:r>
            <a:endParaRPr lang="en-US" sz="4000" i="1" dirty="0">
              <a:latin typeface="AR ESSENCE" panose="0200000000000000000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Maryna Sakharova (</a:t>
            </a:r>
            <a:r>
              <a:rPr lang="pl-PL" smtClean="0"/>
              <a:t>uczestniczka projektu) </a:t>
            </a:r>
            <a:r>
              <a:rPr lang="pl-PL" dirty="0" smtClean="0"/>
              <a:t>klasa 3Tl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358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529" y="470265"/>
            <a:ext cx="55430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i="1" dirty="0" smtClean="0"/>
              <a:t>Projekt realizowany przy wsparciu Unii Europejskiej w ramach programu Erasmus+. Dofinansowanie wyniosło 333 061 PLN.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1713" y="2284654"/>
            <a:ext cx="5720322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00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276" y="162338"/>
            <a:ext cx="104241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i="1" dirty="0" smtClean="0"/>
              <a:t>Rekrutacja została rozpoczęta w październiku 2018 r. W wyniku rekrutacji zostało zakwalifikowanych i wpisanych na listę rankingową 14 uczniów z klasy 3 logistycznej i 1 osobę z klasy 2.</a:t>
            </a:r>
            <a:endParaRPr lang="ru-RU" sz="32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1353" y="2315881"/>
            <a:ext cx="5833549" cy="437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545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59929" y="1185457"/>
            <a:ext cx="6244046" cy="4683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133" y="1018595"/>
            <a:ext cx="51728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i="1" dirty="0" smtClean="0"/>
              <a:t>Ostatnim etapem rekruatacji były rozmowy przez </a:t>
            </a:r>
            <a:r>
              <a:rPr lang="pl-PL" sz="4000" i="1" dirty="0" err="1" smtClean="0"/>
              <a:t>Skype</a:t>
            </a:r>
            <a:r>
              <a:rPr lang="pl-PL" sz="4000" i="1" dirty="0" smtClean="0"/>
              <a:t> sprawdzające</a:t>
            </a:r>
            <a:r>
              <a:rPr lang="pl-PL" sz="4000" i="1" dirty="0" smtClean="0"/>
              <a:t> </a:t>
            </a:r>
            <a:r>
              <a:rPr lang="pl-PL" sz="4000" i="1" dirty="0" smtClean="0"/>
              <a:t>nasze umiejętności języka angielskiego i otwartość </a:t>
            </a:r>
            <a:r>
              <a:rPr lang="pl-PL" sz="4000" i="1" dirty="0" smtClean="0"/>
              <a:t>na </a:t>
            </a:r>
            <a:r>
              <a:rPr lang="pl-PL" sz="4000" i="1" dirty="0" smtClean="0"/>
              <a:t>współpracę.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xmlns="" val="3674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151" y="222491"/>
            <a:ext cx="96490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i="1" dirty="0" smtClean="0"/>
              <a:t>Każdy uczestnik projektu zobowiązany był do udziału w zajęciach przygotowawczych z różnych zakresów takich, jak: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l-PL" sz="4400" i="1" dirty="0" smtClean="0"/>
              <a:t>język angielski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l-PL" sz="4400" i="1" dirty="0" smtClean="0"/>
              <a:t>język włoski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l-PL" sz="4400" i="1" dirty="0" smtClean="0"/>
              <a:t>z. kulturowe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l-PL" sz="4400" i="1" dirty="0" smtClean="0"/>
              <a:t>z. pedagogiczne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l-PL" sz="4400" i="1" dirty="0" smtClean="0"/>
              <a:t>z. zawodowe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xmlns="" val="343233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02" y="545515"/>
            <a:ext cx="102848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i="1" dirty="0" smtClean="0"/>
              <a:t>Zajęcia </a:t>
            </a:r>
            <a:r>
              <a:rPr lang="pl-PL" sz="2800" i="1" dirty="0"/>
              <a:t>z języka </a:t>
            </a:r>
            <a:r>
              <a:rPr lang="pl-PL" sz="2800" i="1" dirty="0" smtClean="0"/>
              <a:t>angielskiego, </a:t>
            </a:r>
            <a:r>
              <a:rPr lang="pl-PL" sz="2800" i="1" dirty="0"/>
              <a:t>przeprowadzone przez </a:t>
            </a:r>
            <a:r>
              <a:rPr lang="pl-PL" sz="2800" i="1" dirty="0" smtClean="0"/>
              <a:t>naszą nauczycielkę panią Joannę </a:t>
            </a:r>
            <a:r>
              <a:rPr lang="pl-PL" sz="2800" i="1" dirty="0" err="1" smtClean="0"/>
              <a:t>Jarzmik</a:t>
            </a:r>
            <a:r>
              <a:rPr lang="pl-PL" sz="2800" i="1" dirty="0" smtClean="0"/>
              <a:t>, </a:t>
            </a:r>
            <a:r>
              <a:rPr lang="pl-PL" sz="2800" i="1" dirty="0"/>
              <a:t>w znacznej części poświęcone były </a:t>
            </a:r>
            <a:r>
              <a:rPr lang="pl-PL" sz="2800" i="1" dirty="0" smtClean="0"/>
              <a:t>rozwijaniu </a:t>
            </a:r>
            <a:r>
              <a:rPr lang="pl-PL" sz="2800" i="1" dirty="0"/>
              <a:t>języka </a:t>
            </a:r>
            <a:r>
              <a:rPr lang="pl-PL" sz="2800" i="1" dirty="0" smtClean="0"/>
              <a:t>branżowego.</a:t>
            </a:r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515" y="2873829"/>
            <a:ext cx="4894218" cy="2952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3713" y="2873828"/>
            <a:ext cx="5259977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323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95" y="141213"/>
            <a:ext cx="7937993" cy="4341894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48047" y="4850952"/>
            <a:ext cx="10146134" cy="1090789"/>
          </a:xfrm>
        </p:spPr>
        <p:txBody>
          <a:bodyPr>
            <a:normAutofit/>
          </a:bodyPr>
          <a:lstStyle/>
          <a:p>
            <a:r>
              <a:rPr lang="pl-PL" sz="2800" i="1" dirty="0"/>
              <a:t>Zajęcia kulturowe </a:t>
            </a:r>
            <a:r>
              <a:rPr lang="pl-PL" sz="2800" i="1" dirty="0" smtClean="0"/>
              <a:t>przeprowadziła nasza nauczycielka i koordynator projektu pani Bogumiła Niegolewska.</a:t>
            </a:r>
            <a:endParaRPr lang="pl-PL" sz="2800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757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474" y="165832"/>
            <a:ext cx="8296818" cy="4301664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628070" y="4711615"/>
            <a:ext cx="9613859" cy="1090789"/>
          </a:xfrm>
        </p:spPr>
        <p:txBody>
          <a:bodyPr>
            <a:normAutofit/>
          </a:bodyPr>
          <a:lstStyle/>
          <a:p>
            <a:r>
              <a:rPr lang="pl-PL" sz="2800" i="1" dirty="0" smtClean="0"/>
              <a:t>Zajęcia pedagogiczne przeprowadziła nasza szkolna pedagog i nauczycielka pani Barbara Krupa.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xmlns="" val="105277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329</TotalTime>
  <Words>275</Words>
  <Application>Microsoft Office PowerPoint</Application>
  <PresentationFormat>Niestandardowy</PresentationFormat>
  <Paragraphs>26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Берлин</vt:lpstr>
      <vt:lpstr>„Staże zagraniczne – droga do kariery”  </vt:lpstr>
      <vt:lpstr>Projekt „Staże zagraniczne – droga do kariery”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Wyjazd do Bolonii we Włoszech odbywał się w okresie 09.02.19 – 10.03.19.</vt:lpstr>
      <vt:lpstr>Logistycy odbywali praktyki w różnych sklepach...</vt:lpstr>
      <vt:lpstr>...takich jak Conad Supermarceto i Maisons du Monde. </vt:lpstr>
      <vt:lpstr>...magazynach sklepów Bershka, Zara itp.</vt:lpstr>
      <vt:lpstr>...centrach dystrybucji My Log i Iveco</vt:lpstr>
      <vt:lpstr>W ramach projektu uczniowie mieli zorganizowane wycieczki do Florencji...</vt:lpstr>
      <vt:lpstr>Slajd 17</vt:lpstr>
      <vt:lpstr>...do Wenecji...</vt:lpstr>
      <vt:lpstr>Slajd 19</vt:lpstr>
      <vt:lpstr>Dziękuję za uwagę.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USER</dc:creator>
  <cp:lastModifiedBy>nauczyciel</cp:lastModifiedBy>
  <cp:revision>32</cp:revision>
  <dcterms:created xsi:type="dcterms:W3CDTF">2019-04-02T19:07:53Z</dcterms:created>
  <dcterms:modified xsi:type="dcterms:W3CDTF">2019-06-11T08:46:05Z</dcterms:modified>
</cp:coreProperties>
</file>